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Heebo Ultra-Bold" charset="1" panose="00000900000000000000"/>
      <p:regular r:id="rId22"/>
    </p:embeddedFont>
    <p:embeddedFont>
      <p:font typeface="Heebo" charset="1" panose="00000500000000000000"/>
      <p:regular r:id="rId23"/>
    </p:embeddedFont>
    <p:embeddedFont>
      <p:font typeface="League Spartan" charset="1" panose="00000800000000000000"/>
      <p:regular r:id="rId24"/>
    </p:embeddedFont>
    <p:embeddedFont>
      <p:font typeface="Open Sans" charset="1" panose="020B0606030504020204"/>
      <p:regular r:id="rId25"/>
    </p:embeddedFont>
    <p:embeddedFont>
      <p:font typeface="Open Sans Bold" charset="1" panose="020B0806030504020204"/>
      <p:regular r:id="rId26"/>
    </p:embeddedFont>
    <p:embeddedFont>
      <p:font typeface="Heebo Medium" charset="1" panose="00000600000000000000"/>
      <p:regular r:id="rId27"/>
    </p:embeddedFont>
    <p:embeddedFont>
      <p:font typeface="Heebo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Relationship Id="rId6" Target="../media/image25.jpe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jpe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Relationship Id="rId8" Target="../media/image3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3.png" Type="http://schemas.openxmlformats.org/officeDocument/2006/relationships/image"/><Relationship Id="rId6" Target="../media/image19.jpe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058666" y="2523660"/>
            <a:ext cx="3753274" cy="3443628"/>
          </a:xfrm>
          <a:custGeom>
            <a:avLst/>
            <a:gdLst/>
            <a:ahLst/>
            <a:cxnLst/>
            <a:rect r="r" b="b" t="t" l="l"/>
            <a:pathLst>
              <a:path h="3443628" w="3753274">
                <a:moveTo>
                  <a:pt x="0" y="0"/>
                </a:moveTo>
                <a:lnTo>
                  <a:pt x="3753274" y="0"/>
                </a:lnTo>
                <a:lnTo>
                  <a:pt x="3753274" y="3443628"/>
                </a:lnTo>
                <a:lnTo>
                  <a:pt x="0" y="344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4188" y="794979"/>
            <a:ext cx="16419623" cy="8697043"/>
            <a:chOff x="0" y="0"/>
            <a:chExt cx="63915348" cy="33854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915348" cy="33854281"/>
            </a:xfrm>
            <a:custGeom>
              <a:avLst/>
              <a:gdLst/>
              <a:ahLst/>
              <a:cxnLst/>
              <a:rect r="r" b="b" t="t" l="l"/>
              <a:pathLst>
                <a:path h="33854281" w="63915348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1713587">
            <a:off x="14568945" y="80742"/>
            <a:ext cx="1569750" cy="1428473"/>
          </a:xfrm>
          <a:custGeom>
            <a:avLst/>
            <a:gdLst/>
            <a:ahLst/>
            <a:cxnLst/>
            <a:rect r="r" b="b" t="t" l="l"/>
            <a:pathLst>
              <a:path h="1428473" w="1569750">
                <a:moveTo>
                  <a:pt x="0" y="0"/>
                </a:moveTo>
                <a:lnTo>
                  <a:pt x="1569750" y="0"/>
                </a:lnTo>
                <a:lnTo>
                  <a:pt x="1569750" y="1428473"/>
                </a:lnTo>
                <a:lnTo>
                  <a:pt x="0" y="142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310">
            <a:off x="12014704" y="7015656"/>
            <a:ext cx="5448196" cy="5019151"/>
          </a:xfrm>
          <a:custGeom>
            <a:avLst/>
            <a:gdLst/>
            <a:ahLst/>
            <a:cxnLst/>
            <a:rect r="r" b="b" t="t" l="l"/>
            <a:pathLst>
              <a:path h="5019151" w="5448196">
                <a:moveTo>
                  <a:pt x="0" y="0"/>
                </a:moveTo>
                <a:lnTo>
                  <a:pt x="5448196" y="0"/>
                </a:lnTo>
                <a:lnTo>
                  <a:pt x="5448196" y="5019151"/>
                </a:lnTo>
                <a:lnTo>
                  <a:pt x="0" y="5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61733" y="2368837"/>
            <a:ext cx="11885415" cy="2208856"/>
            <a:chOff x="0" y="0"/>
            <a:chExt cx="15847220" cy="294514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25768"/>
              <a:ext cx="15847220" cy="1829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87"/>
                </a:lnSpc>
              </a:pPr>
              <a:r>
                <a:rPr lang="en-US" sz="9072" b="true">
                  <a:solidFill>
                    <a:srgbClr val="64E688"/>
                  </a:solidFill>
                  <a:latin typeface="Heebo Ultra-Bold"/>
                  <a:ea typeface="Heebo Ultra-Bold"/>
                  <a:cs typeface="Heebo Ultra-Bold"/>
                  <a:sym typeface="Heebo Ultra-Bold"/>
                </a:rPr>
                <a:t>Automatic Dispenser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2074364" cy="515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Heebo"/>
                  <a:ea typeface="Heebo"/>
                  <a:cs typeface="Heebo"/>
                  <a:sym typeface="Heebo"/>
                </a:rPr>
                <a:t>PROYEK PERANCANGAN ANTARMUKA PENGGUNA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0757" y="7624962"/>
            <a:ext cx="9207434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Erna Meliana Manurung - 13322020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DIII Teknologi Komputer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478310">
            <a:off x="12167104" y="7168056"/>
            <a:ext cx="5448196" cy="5019151"/>
          </a:xfrm>
          <a:custGeom>
            <a:avLst/>
            <a:gdLst/>
            <a:ahLst/>
            <a:cxnLst/>
            <a:rect r="r" b="b" t="t" l="l"/>
            <a:pathLst>
              <a:path h="5019151" w="5448196">
                <a:moveTo>
                  <a:pt x="0" y="0"/>
                </a:moveTo>
                <a:lnTo>
                  <a:pt x="5448196" y="0"/>
                </a:lnTo>
                <a:lnTo>
                  <a:pt x="5448196" y="5019151"/>
                </a:lnTo>
                <a:lnTo>
                  <a:pt x="0" y="5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8256">
            <a:off x="11093853" y="-1406465"/>
            <a:ext cx="5222621" cy="5242280"/>
          </a:xfrm>
          <a:custGeom>
            <a:avLst/>
            <a:gdLst/>
            <a:ahLst/>
            <a:cxnLst/>
            <a:rect r="r" b="b" t="t" l="l"/>
            <a:pathLst>
              <a:path h="5242280" w="5222621">
                <a:moveTo>
                  <a:pt x="0" y="0"/>
                </a:moveTo>
                <a:lnTo>
                  <a:pt x="5222621" y="0"/>
                </a:lnTo>
                <a:lnTo>
                  <a:pt x="5222621" y="5242279"/>
                </a:lnTo>
                <a:lnTo>
                  <a:pt x="0" y="5242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50716">
            <a:off x="15983983" y="5561797"/>
            <a:ext cx="3615482" cy="3290089"/>
          </a:xfrm>
          <a:custGeom>
            <a:avLst/>
            <a:gdLst/>
            <a:ahLst/>
            <a:cxnLst/>
            <a:rect r="r" b="b" t="t" l="l"/>
            <a:pathLst>
              <a:path h="3290089" w="3615482">
                <a:moveTo>
                  <a:pt x="0" y="0"/>
                </a:moveTo>
                <a:lnTo>
                  <a:pt x="3615482" y="0"/>
                </a:lnTo>
                <a:lnTo>
                  <a:pt x="3615482" y="3290089"/>
                </a:lnTo>
                <a:lnTo>
                  <a:pt x="0" y="3290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784847" y="2882772"/>
            <a:ext cx="2358999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6785001" y="7800465"/>
            <a:ext cx="2358999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86349" y="1546071"/>
            <a:ext cx="4588694" cy="2711501"/>
          </a:xfrm>
          <a:custGeom>
            <a:avLst/>
            <a:gdLst/>
            <a:ahLst/>
            <a:cxnLst/>
            <a:rect r="r" b="b" t="t" l="l"/>
            <a:pathLst>
              <a:path h="2711501" w="4588694">
                <a:moveTo>
                  <a:pt x="0" y="0"/>
                </a:moveTo>
                <a:lnTo>
                  <a:pt x="4588694" y="0"/>
                </a:lnTo>
                <a:lnTo>
                  <a:pt x="4588694" y="2711501"/>
                </a:lnTo>
                <a:lnTo>
                  <a:pt x="0" y="271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20916" y="1333877"/>
            <a:ext cx="5426627" cy="3610119"/>
          </a:xfrm>
          <a:custGeom>
            <a:avLst/>
            <a:gdLst/>
            <a:ahLst/>
            <a:cxnLst/>
            <a:rect r="r" b="b" t="t" l="l"/>
            <a:pathLst>
              <a:path h="3610119" w="5426627">
                <a:moveTo>
                  <a:pt x="0" y="0"/>
                </a:moveTo>
                <a:lnTo>
                  <a:pt x="5426627" y="0"/>
                </a:lnTo>
                <a:lnTo>
                  <a:pt x="5426627" y="3610119"/>
                </a:lnTo>
                <a:lnTo>
                  <a:pt x="0" y="3610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20916" y="5867056"/>
            <a:ext cx="5426627" cy="3841731"/>
          </a:xfrm>
          <a:custGeom>
            <a:avLst/>
            <a:gdLst/>
            <a:ahLst/>
            <a:cxnLst/>
            <a:rect r="r" b="b" t="t" l="l"/>
            <a:pathLst>
              <a:path h="3841731" w="5426627">
                <a:moveTo>
                  <a:pt x="0" y="0"/>
                </a:moveTo>
                <a:lnTo>
                  <a:pt x="5426627" y="0"/>
                </a:lnTo>
                <a:lnTo>
                  <a:pt x="5426627" y="3841730"/>
                </a:lnTo>
                <a:lnTo>
                  <a:pt x="0" y="3841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45754" y="742600"/>
            <a:ext cx="4578665" cy="69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3"/>
              </a:lnSpc>
            </a:pPr>
            <a:r>
              <a:rPr lang="en-US" sz="4059" b="true">
                <a:solidFill>
                  <a:srgbClr val="64E68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 Ultrasonik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41338" y="5396691"/>
            <a:ext cx="998724" cy="69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3"/>
              </a:lnSpc>
            </a:pPr>
            <a:r>
              <a:rPr lang="en-US" sz="4059" b="true">
                <a:solidFill>
                  <a:srgbClr val="64E68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PCB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45754" y="6516622"/>
            <a:ext cx="4958043" cy="3192164"/>
          </a:xfrm>
          <a:custGeom>
            <a:avLst/>
            <a:gdLst/>
            <a:ahLst/>
            <a:cxnLst/>
            <a:rect r="r" b="b" t="t" l="l"/>
            <a:pathLst>
              <a:path h="3192164" w="4958043">
                <a:moveTo>
                  <a:pt x="0" y="0"/>
                </a:moveTo>
                <a:lnTo>
                  <a:pt x="4958043" y="0"/>
                </a:lnTo>
                <a:lnTo>
                  <a:pt x="4958043" y="3192164"/>
                </a:lnTo>
                <a:lnTo>
                  <a:pt x="0" y="31921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8256">
            <a:off x="15180413" y="-3610860"/>
            <a:ext cx="5222621" cy="5242280"/>
          </a:xfrm>
          <a:custGeom>
            <a:avLst/>
            <a:gdLst/>
            <a:ahLst/>
            <a:cxnLst/>
            <a:rect r="r" b="b" t="t" l="l"/>
            <a:pathLst>
              <a:path h="5242280" w="5222621">
                <a:moveTo>
                  <a:pt x="0" y="0"/>
                </a:moveTo>
                <a:lnTo>
                  <a:pt x="5222622" y="0"/>
                </a:lnTo>
                <a:lnTo>
                  <a:pt x="5222622" y="5242279"/>
                </a:lnTo>
                <a:lnTo>
                  <a:pt x="0" y="5242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50716">
            <a:off x="-696860" y="8641956"/>
            <a:ext cx="3615482" cy="3290089"/>
          </a:xfrm>
          <a:custGeom>
            <a:avLst/>
            <a:gdLst/>
            <a:ahLst/>
            <a:cxnLst/>
            <a:rect r="r" b="b" t="t" l="l"/>
            <a:pathLst>
              <a:path h="3290089" w="3615482">
                <a:moveTo>
                  <a:pt x="0" y="0"/>
                </a:moveTo>
                <a:lnTo>
                  <a:pt x="3615482" y="0"/>
                </a:lnTo>
                <a:lnTo>
                  <a:pt x="3615482" y="3290088"/>
                </a:lnTo>
                <a:lnTo>
                  <a:pt x="0" y="329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25472"/>
            <a:ext cx="5052723" cy="3081369"/>
          </a:xfrm>
          <a:custGeom>
            <a:avLst/>
            <a:gdLst/>
            <a:ahLst/>
            <a:cxnLst/>
            <a:rect r="r" b="b" t="t" l="l"/>
            <a:pathLst>
              <a:path h="3081369" w="5052723">
                <a:moveTo>
                  <a:pt x="0" y="0"/>
                </a:moveTo>
                <a:lnTo>
                  <a:pt x="5052723" y="0"/>
                </a:lnTo>
                <a:lnTo>
                  <a:pt x="5052723" y="3081369"/>
                </a:lnTo>
                <a:lnTo>
                  <a:pt x="0" y="3081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14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6712557" y="3944577"/>
            <a:ext cx="4862886" cy="5224676"/>
          </a:xfrm>
          <a:custGeom>
            <a:avLst/>
            <a:gdLst/>
            <a:ahLst/>
            <a:cxnLst/>
            <a:rect r="r" b="b" t="t" l="l"/>
            <a:pathLst>
              <a:path h="5224676" w="4862886">
                <a:moveTo>
                  <a:pt x="0" y="0"/>
                </a:moveTo>
                <a:lnTo>
                  <a:pt x="4862886" y="0"/>
                </a:lnTo>
                <a:lnTo>
                  <a:pt x="4862886" y="5224676"/>
                </a:lnTo>
                <a:lnTo>
                  <a:pt x="0" y="5224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0919" y="4125472"/>
            <a:ext cx="4981830" cy="3016653"/>
          </a:xfrm>
          <a:custGeom>
            <a:avLst/>
            <a:gdLst/>
            <a:ahLst/>
            <a:cxnLst/>
            <a:rect r="r" b="b" t="t" l="l"/>
            <a:pathLst>
              <a:path h="3016653" w="4981830">
                <a:moveTo>
                  <a:pt x="0" y="0"/>
                </a:moveTo>
                <a:lnTo>
                  <a:pt x="4981830" y="0"/>
                </a:lnTo>
                <a:lnTo>
                  <a:pt x="4981830" y="3016654"/>
                </a:lnTo>
                <a:lnTo>
                  <a:pt x="0" y="3016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72" t="0" r="-2272" b="-1911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558" y="2806989"/>
            <a:ext cx="3388409" cy="893693"/>
          </a:xfrm>
          <a:custGeom>
            <a:avLst/>
            <a:gdLst/>
            <a:ahLst/>
            <a:cxnLst/>
            <a:rect r="r" b="b" t="t" l="l"/>
            <a:pathLst>
              <a:path h="893693" w="3388409">
                <a:moveTo>
                  <a:pt x="0" y="0"/>
                </a:moveTo>
                <a:lnTo>
                  <a:pt x="3388409" y="0"/>
                </a:lnTo>
                <a:lnTo>
                  <a:pt x="3388409" y="893693"/>
                </a:lnTo>
                <a:lnTo>
                  <a:pt x="0" y="893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60857" y="2807218"/>
            <a:ext cx="3107812" cy="8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Tampilan Case dari sisi depan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659495" y="2854843"/>
            <a:ext cx="3388409" cy="893693"/>
          </a:xfrm>
          <a:custGeom>
            <a:avLst/>
            <a:gdLst/>
            <a:ahLst/>
            <a:cxnLst/>
            <a:rect r="r" b="b" t="t" l="l"/>
            <a:pathLst>
              <a:path h="893693" w="3388409">
                <a:moveTo>
                  <a:pt x="0" y="0"/>
                </a:moveTo>
                <a:lnTo>
                  <a:pt x="3388410" y="0"/>
                </a:lnTo>
                <a:lnTo>
                  <a:pt x="3388410" y="893693"/>
                </a:lnTo>
                <a:lnTo>
                  <a:pt x="0" y="893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40093" y="2941170"/>
            <a:ext cx="3107812" cy="8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Tampilan Case dari sisi atas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257630" y="2988795"/>
            <a:ext cx="3388409" cy="893693"/>
          </a:xfrm>
          <a:custGeom>
            <a:avLst/>
            <a:gdLst/>
            <a:ahLst/>
            <a:cxnLst/>
            <a:rect r="r" b="b" t="t" l="l"/>
            <a:pathLst>
              <a:path h="893693" w="3388409">
                <a:moveTo>
                  <a:pt x="0" y="0"/>
                </a:moveTo>
                <a:lnTo>
                  <a:pt x="3388409" y="0"/>
                </a:lnTo>
                <a:lnTo>
                  <a:pt x="3388409" y="893693"/>
                </a:lnTo>
                <a:lnTo>
                  <a:pt x="0" y="893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97928" y="3008146"/>
            <a:ext cx="3107812" cy="8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Tampilan Case dari sisi belakang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8256">
            <a:off x="15180413" y="-3610860"/>
            <a:ext cx="5222621" cy="5242280"/>
          </a:xfrm>
          <a:custGeom>
            <a:avLst/>
            <a:gdLst/>
            <a:ahLst/>
            <a:cxnLst/>
            <a:rect r="r" b="b" t="t" l="l"/>
            <a:pathLst>
              <a:path h="5242280" w="5222621">
                <a:moveTo>
                  <a:pt x="0" y="0"/>
                </a:moveTo>
                <a:lnTo>
                  <a:pt x="5222622" y="0"/>
                </a:lnTo>
                <a:lnTo>
                  <a:pt x="5222622" y="5242279"/>
                </a:lnTo>
                <a:lnTo>
                  <a:pt x="0" y="5242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50716">
            <a:off x="-696860" y="8641956"/>
            <a:ext cx="3615482" cy="3290089"/>
          </a:xfrm>
          <a:custGeom>
            <a:avLst/>
            <a:gdLst/>
            <a:ahLst/>
            <a:cxnLst/>
            <a:rect r="r" b="b" t="t" l="l"/>
            <a:pathLst>
              <a:path h="3290089" w="3615482">
                <a:moveTo>
                  <a:pt x="0" y="0"/>
                </a:moveTo>
                <a:lnTo>
                  <a:pt x="3615482" y="0"/>
                </a:lnTo>
                <a:lnTo>
                  <a:pt x="3615482" y="3290088"/>
                </a:lnTo>
                <a:lnTo>
                  <a:pt x="0" y="329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2129" y="313666"/>
            <a:ext cx="4766839" cy="1257254"/>
          </a:xfrm>
          <a:custGeom>
            <a:avLst/>
            <a:gdLst/>
            <a:ahLst/>
            <a:cxnLst/>
            <a:rect r="r" b="b" t="t" l="l"/>
            <a:pathLst>
              <a:path h="1257254" w="4766839">
                <a:moveTo>
                  <a:pt x="0" y="0"/>
                </a:moveTo>
                <a:lnTo>
                  <a:pt x="4766838" y="0"/>
                </a:lnTo>
                <a:lnTo>
                  <a:pt x="4766838" y="1257253"/>
                </a:lnTo>
                <a:lnTo>
                  <a:pt x="0" y="1257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64949" y="2112781"/>
            <a:ext cx="4372638" cy="5860052"/>
          </a:xfrm>
          <a:custGeom>
            <a:avLst/>
            <a:gdLst/>
            <a:ahLst/>
            <a:cxnLst/>
            <a:rect r="r" b="b" t="t" l="l"/>
            <a:pathLst>
              <a:path h="5860052" w="4372638">
                <a:moveTo>
                  <a:pt x="0" y="0"/>
                </a:moveTo>
                <a:lnTo>
                  <a:pt x="4372639" y="0"/>
                </a:lnTo>
                <a:lnTo>
                  <a:pt x="4372639" y="5860052"/>
                </a:lnTo>
                <a:lnTo>
                  <a:pt x="0" y="5860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9664" y="2194424"/>
            <a:ext cx="4920193" cy="5658667"/>
          </a:xfrm>
          <a:custGeom>
            <a:avLst/>
            <a:gdLst/>
            <a:ahLst/>
            <a:cxnLst/>
            <a:rect r="r" b="b" t="t" l="l"/>
            <a:pathLst>
              <a:path h="5658667" w="4920193">
                <a:moveTo>
                  <a:pt x="0" y="0"/>
                </a:moveTo>
                <a:lnTo>
                  <a:pt x="4920193" y="0"/>
                </a:lnTo>
                <a:lnTo>
                  <a:pt x="4920193" y="5658667"/>
                </a:lnTo>
                <a:lnTo>
                  <a:pt x="0" y="56586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2129" y="706569"/>
            <a:ext cx="4533448" cy="57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3"/>
              </a:lnSpc>
            </a:pPr>
            <a:r>
              <a:rPr lang="en-US" sz="340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Ukuran Case</a:t>
            </a:r>
          </a:p>
        </p:txBody>
      </p:sp>
      <p:sp>
        <p:nvSpPr>
          <p:cNvPr name="AutoShape 8" id="8"/>
          <p:cNvSpPr/>
          <p:nvPr/>
        </p:nvSpPr>
        <p:spPr>
          <a:xfrm>
            <a:off x="6989857" y="5023757"/>
            <a:ext cx="172627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8256">
            <a:off x="15180413" y="-3610860"/>
            <a:ext cx="5222621" cy="5242280"/>
          </a:xfrm>
          <a:custGeom>
            <a:avLst/>
            <a:gdLst/>
            <a:ahLst/>
            <a:cxnLst/>
            <a:rect r="r" b="b" t="t" l="l"/>
            <a:pathLst>
              <a:path h="5242280" w="5222621">
                <a:moveTo>
                  <a:pt x="0" y="0"/>
                </a:moveTo>
                <a:lnTo>
                  <a:pt x="5222622" y="0"/>
                </a:lnTo>
                <a:lnTo>
                  <a:pt x="5222622" y="5242279"/>
                </a:lnTo>
                <a:lnTo>
                  <a:pt x="0" y="5242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50716">
            <a:off x="-696860" y="8641956"/>
            <a:ext cx="3615482" cy="3290089"/>
          </a:xfrm>
          <a:custGeom>
            <a:avLst/>
            <a:gdLst/>
            <a:ahLst/>
            <a:cxnLst/>
            <a:rect r="r" b="b" t="t" l="l"/>
            <a:pathLst>
              <a:path h="3290089" w="3615482">
                <a:moveTo>
                  <a:pt x="0" y="0"/>
                </a:moveTo>
                <a:lnTo>
                  <a:pt x="3615482" y="0"/>
                </a:lnTo>
                <a:lnTo>
                  <a:pt x="3615482" y="3290088"/>
                </a:lnTo>
                <a:lnTo>
                  <a:pt x="0" y="329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558" y="2806989"/>
            <a:ext cx="3388409" cy="893693"/>
          </a:xfrm>
          <a:custGeom>
            <a:avLst/>
            <a:gdLst/>
            <a:ahLst/>
            <a:cxnLst/>
            <a:rect r="r" b="b" t="t" l="l"/>
            <a:pathLst>
              <a:path h="893693" w="3388409">
                <a:moveTo>
                  <a:pt x="0" y="0"/>
                </a:moveTo>
                <a:lnTo>
                  <a:pt x="3388409" y="0"/>
                </a:lnTo>
                <a:lnTo>
                  <a:pt x="3388409" y="893693"/>
                </a:lnTo>
                <a:lnTo>
                  <a:pt x="0" y="893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59495" y="2854843"/>
            <a:ext cx="3388409" cy="893693"/>
          </a:xfrm>
          <a:custGeom>
            <a:avLst/>
            <a:gdLst/>
            <a:ahLst/>
            <a:cxnLst/>
            <a:rect r="r" b="b" t="t" l="l"/>
            <a:pathLst>
              <a:path h="893693" w="3388409">
                <a:moveTo>
                  <a:pt x="0" y="0"/>
                </a:moveTo>
                <a:lnTo>
                  <a:pt x="3388410" y="0"/>
                </a:lnTo>
                <a:lnTo>
                  <a:pt x="3388410" y="893693"/>
                </a:lnTo>
                <a:lnTo>
                  <a:pt x="0" y="893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57630" y="2988795"/>
            <a:ext cx="3388409" cy="893693"/>
          </a:xfrm>
          <a:custGeom>
            <a:avLst/>
            <a:gdLst/>
            <a:ahLst/>
            <a:cxnLst/>
            <a:rect r="r" b="b" t="t" l="l"/>
            <a:pathLst>
              <a:path h="893693" w="3388409">
                <a:moveTo>
                  <a:pt x="0" y="0"/>
                </a:moveTo>
                <a:lnTo>
                  <a:pt x="3388409" y="0"/>
                </a:lnTo>
                <a:lnTo>
                  <a:pt x="3388409" y="893693"/>
                </a:lnTo>
                <a:lnTo>
                  <a:pt x="0" y="893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9571" y="3882488"/>
            <a:ext cx="5570384" cy="2780885"/>
          </a:xfrm>
          <a:custGeom>
            <a:avLst/>
            <a:gdLst/>
            <a:ahLst/>
            <a:cxnLst/>
            <a:rect r="r" b="b" t="t" l="l"/>
            <a:pathLst>
              <a:path h="2780885" w="5570384">
                <a:moveTo>
                  <a:pt x="0" y="0"/>
                </a:moveTo>
                <a:lnTo>
                  <a:pt x="5570384" y="0"/>
                </a:lnTo>
                <a:lnTo>
                  <a:pt x="5570384" y="2780885"/>
                </a:lnTo>
                <a:lnTo>
                  <a:pt x="0" y="278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4785" r="0" b="-2600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40378" y="3961329"/>
            <a:ext cx="5894003" cy="3891479"/>
          </a:xfrm>
          <a:custGeom>
            <a:avLst/>
            <a:gdLst/>
            <a:ahLst/>
            <a:cxnLst/>
            <a:rect r="r" b="b" t="t" l="l"/>
            <a:pathLst>
              <a:path h="3891479" w="5894003">
                <a:moveTo>
                  <a:pt x="0" y="0"/>
                </a:moveTo>
                <a:lnTo>
                  <a:pt x="5894003" y="0"/>
                </a:lnTo>
                <a:lnTo>
                  <a:pt x="5894003" y="3891479"/>
                </a:lnTo>
                <a:lnTo>
                  <a:pt x="0" y="3891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752" t="-10189" r="0" b="-708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81411" y="3961329"/>
            <a:ext cx="4577889" cy="2736503"/>
          </a:xfrm>
          <a:custGeom>
            <a:avLst/>
            <a:gdLst/>
            <a:ahLst/>
            <a:cxnLst/>
            <a:rect r="r" b="b" t="t" l="l"/>
            <a:pathLst>
              <a:path h="2736503" w="4577889">
                <a:moveTo>
                  <a:pt x="0" y="0"/>
                </a:moveTo>
                <a:lnTo>
                  <a:pt x="4577889" y="0"/>
                </a:lnTo>
                <a:lnTo>
                  <a:pt x="4577889" y="2736503"/>
                </a:lnTo>
                <a:lnTo>
                  <a:pt x="0" y="2736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60857" y="3031088"/>
            <a:ext cx="3107812" cy="39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Tampilan tutup Case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40093" y="2950695"/>
            <a:ext cx="2717881" cy="57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9"/>
              </a:lnSpc>
            </a:pPr>
            <a:r>
              <a:rPr lang="en-US" sz="164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Tampilan Case dan komponen dari sisi atas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46300" y="2950695"/>
            <a:ext cx="3248110" cy="68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8"/>
              </a:lnSpc>
            </a:pPr>
            <a:r>
              <a:rPr lang="en-US" sz="197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Tampilan Case dan komponen dari sisi depan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8256">
            <a:off x="15180413" y="-3610860"/>
            <a:ext cx="5222621" cy="5242280"/>
          </a:xfrm>
          <a:custGeom>
            <a:avLst/>
            <a:gdLst/>
            <a:ahLst/>
            <a:cxnLst/>
            <a:rect r="r" b="b" t="t" l="l"/>
            <a:pathLst>
              <a:path h="5242280" w="5222621">
                <a:moveTo>
                  <a:pt x="0" y="0"/>
                </a:moveTo>
                <a:lnTo>
                  <a:pt x="5222622" y="0"/>
                </a:lnTo>
                <a:lnTo>
                  <a:pt x="5222622" y="5242279"/>
                </a:lnTo>
                <a:lnTo>
                  <a:pt x="0" y="5242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50716">
            <a:off x="-696860" y="8641956"/>
            <a:ext cx="3615482" cy="3290089"/>
          </a:xfrm>
          <a:custGeom>
            <a:avLst/>
            <a:gdLst/>
            <a:ahLst/>
            <a:cxnLst/>
            <a:rect r="r" b="b" t="t" l="l"/>
            <a:pathLst>
              <a:path h="3290089" w="3615482">
                <a:moveTo>
                  <a:pt x="0" y="0"/>
                </a:moveTo>
                <a:lnTo>
                  <a:pt x="3615482" y="0"/>
                </a:lnTo>
                <a:lnTo>
                  <a:pt x="3615482" y="3290088"/>
                </a:lnTo>
                <a:lnTo>
                  <a:pt x="0" y="329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66608" y="1559298"/>
            <a:ext cx="4755834" cy="1254351"/>
          </a:xfrm>
          <a:custGeom>
            <a:avLst/>
            <a:gdLst/>
            <a:ahLst/>
            <a:cxnLst/>
            <a:rect r="r" b="b" t="t" l="l"/>
            <a:pathLst>
              <a:path h="1254351" w="4755834">
                <a:moveTo>
                  <a:pt x="0" y="0"/>
                </a:moveTo>
                <a:lnTo>
                  <a:pt x="4755834" y="0"/>
                </a:lnTo>
                <a:lnTo>
                  <a:pt x="4755834" y="1254351"/>
                </a:lnTo>
                <a:lnTo>
                  <a:pt x="0" y="1254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4718" y="3351611"/>
            <a:ext cx="9419614" cy="5906689"/>
          </a:xfrm>
          <a:custGeom>
            <a:avLst/>
            <a:gdLst/>
            <a:ahLst/>
            <a:cxnLst/>
            <a:rect r="r" b="b" t="t" l="l"/>
            <a:pathLst>
              <a:path h="5906689" w="9419614">
                <a:moveTo>
                  <a:pt x="0" y="0"/>
                </a:moveTo>
                <a:lnTo>
                  <a:pt x="9419614" y="0"/>
                </a:lnTo>
                <a:lnTo>
                  <a:pt x="9419614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0229" y="1882648"/>
            <a:ext cx="4208593" cy="54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</a:pPr>
            <a:r>
              <a:rPr lang="en-US" sz="315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Tampilan  Case akhir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8256">
            <a:off x="15180413" y="-3610860"/>
            <a:ext cx="5222621" cy="5242280"/>
          </a:xfrm>
          <a:custGeom>
            <a:avLst/>
            <a:gdLst/>
            <a:ahLst/>
            <a:cxnLst/>
            <a:rect r="r" b="b" t="t" l="l"/>
            <a:pathLst>
              <a:path h="5242280" w="5222621">
                <a:moveTo>
                  <a:pt x="0" y="0"/>
                </a:moveTo>
                <a:lnTo>
                  <a:pt x="5222622" y="0"/>
                </a:lnTo>
                <a:lnTo>
                  <a:pt x="5222622" y="5242279"/>
                </a:lnTo>
                <a:lnTo>
                  <a:pt x="0" y="5242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50716">
            <a:off x="-696860" y="8641956"/>
            <a:ext cx="3615482" cy="3290089"/>
          </a:xfrm>
          <a:custGeom>
            <a:avLst/>
            <a:gdLst/>
            <a:ahLst/>
            <a:cxnLst/>
            <a:rect r="r" b="b" t="t" l="l"/>
            <a:pathLst>
              <a:path h="3290089" w="3615482">
                <a:moveTo>
                  <a:pt x="0" y="0"/>
                </a:moveTo>
                <a:lnTo>
                  <a:pt x="3615482" y="0"/>
                </a:lnTo>
                <a:lnTo>
                  <a:pt x="3615482" y="3290088"/>
                </a:lnTo>
                <a:lnTo>
                  <a:pt x="0" y="329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9587" y="1028700"/>
            <a:ext cx="4870949" cy="1284713"/>
          </a:xfrm>
          <a:custGeom>
            <a:avLst/>
            <a:gdLst/>
            <a:ahLst/>
            <a:cxnLst/>
            <a:rect r="r" b="b" t="t" l="l"/>
            <a:pathLst>
              <a:path h="1284713" w="4870949">
                <a:moveTo>
                  <a:pt x="0" y="0"/>
                </a:moveTo>
                <a:lnTo>
                  <a:pt x="4870949" y="0"/>
                </a:lnTo>
                <a:lnTo>
                  <a:pt x="4870949" y="1284713"/>
                </a:lnTo>
                <a:lnTo>
                  <a:pt x="0" y="1284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63132" y="890255"/>
            <a:ext cx="4870949" cy="1284713"/>
          </a:xfrm>
          <a:custGeom>
            <a:avLst/>
            <a:gdLst/>
            <a:ahLst/>
            <a:cxnLst/>
            <a:rect r="r" b="b" t="t" l="l"/>
            <a:pathLst>
              <a:path h="1284713" w="4870949">
                <a:moveTo>
                  <a:pt x="0" y="0"/>
                </a:moveTo>
                <a:lnTo>
                  <a:pt x="4870950" y="0"/>
                </a:lnTo>
                <a:lnTo>
                  <a:pt x="4870950" y="1284713"/>
                </a:lnTo>
                <a:lnTo>
                  <a:pt x="0" y="1284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4284" y="2461743"/>
            <a:ext cx="6895200" cy="6053399"/>
          </a:xfrm>
          <a:custGeom>
            <a:avLst/>
            <a:gdLst/>
            <a:ahLst/>
            <a:cxnLst/>
            <a:rect r="r" b="b" t="t" l="l"/>
            <a:pathLst>
              <a:path h="6053399" w="6895200">
                <a:moveTo>
                  <a:pt x="0" y="0"/>
                </a:moveTo>
                <a:lnTo>
                  <a:pt x="6895200" y="0"/>
                </a:lnTo>
                <a:lnTo>
                  <a:pt x="6895200" y="6053399"/>
                </a:lnTo>
                <a:lnTo>
                  <a:pt x="0" y="6053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34067" y="2313413"/>
            <a:ext cx="3325233" cy="6402430"/>
          </a:xfrm>
          <a:custGeom>
            <a:avLst/>
            <a:gdLst/>
            <a:ahLst/>
            <a:cxnLst/>
            <a:rect r="r" b="b" t="t" l="l"/>
            <a:pathLst>
              <a:path h="6402430" w="3325233">
                <a:moveTo>
                  <a:pt x="0" y="0"/>
                </a:moveTo>
                <a:lnTo>
                  <a:pt x="3325233" y="0"/>
                </a:lnTo>
                <a:lnTo>
                  <a:pt x="3325233" y="6402430"/>
                </a:lnTo>
                <a:lnTo>
                  <a:pt x="0" y="6402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21873" y="2313413"/>
            <a:ext cx="3364112" cy="6201729"/>
          </a:xfrm>
          <a:custGeom>
            <a:avLst/>
            <a:gdLst/>
            <a:ahLst/>
            <a:cxnLst/>
            <a:rect r="r" b="b" t="t" l="l"/>
            <a:pathLst>
              <a:path h="6201729" w="3364112">
                <a:moveTo>
                  <a:pt x="0" y="0"/>
                </a:moveTo>
                <a:lnTo>
                  <a:pt x="3364113" y="0"/>
                </a:lnTo>
                <a:lnTo>
                  <a:pt x="3364113" y="6201729"/>
                </a:lnTo>
                <a:lnTo>
                  <a:pt x="0" y="62017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338" t="-4606" r="-30884" b="-371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10343" y="1109995"/>
            <a:ext cx="4089436" cy="106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b="true">
                <a:solidFill>
                  <a:srgbClr val="64E68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Letak sensor pada Produk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53889" y="1242997"/>
            <a:ext cx="4089436" cy="52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069" b="true">
                <a:solidFill>
                  <a:srgbClr val="64E68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89126">
            <a:off x="13838744" y="6189726"/>
            <a:ext cx="4928314" cy="5292150"/>
          </a:xfrm>
          <a:custGeom>
            <a:avLst/>
            <a:gdLst/>
            <a:ahLst/>
            <a:cxnLst/>
            <a:rect r="r" b="b" t="t" l="l"/>
            <a:pathLst>
              <a:path h="5292150" w="4928314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919" y="2520193"/>
            <a:ext cx="10624757" cy="5246614"/>
            <a:chOff x="0" y="0"/>
            <a:chExt cx="41358138" cy="20423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358139" cy="20423074"/>
            </a:xfrm>
            <a:custGeom>
              <a:avLst/>
              <a:gdLst/>
              <a:ahLst/>
              <a:cxnLst/>
              <a:rect r="r" b="b" t="t" l="l"/>
              <a:pathLst>
                <a:path h="20423074" w="41358139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107189" y="1597022"/>
            <a:ext cx="3549227" cy="3644906"/>
          </a:xfrm>
          <a:custGeom>
            <a:avLst/>
            <a:gdLst/>
            <a:ahLst/>
            <a:cxnLst/>
            <a:rect r="r" b="b" t="t" l="l"/>
            <a:pathLst>
              <a:path h="3644906" w="3549227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993454">
            <a:off x="15479967" y="-294242"/>
            <a:ext cx="1540669" cy="1735965"/>
          </a:xfrm>
          <a:custGeom>
            <a:avLst/>
            <a:gdLst/>
            <a:ahLst/>
            <a:cxnLst/>
            <a:rect r="r" b="b" t="t" l="l"/>
            <a:pathLst>
              <a:path h="1735965" w="1540669">
                <a:moveTo>
                  <a:pt x="0" y="0"/>
                </a:moveTo>
                <a:lnTo>
                  <a:pt x="1540669" y="0"/>
                </a:lnTo>
                <a:lnTo>
                  <a:pt x="1540669" y="1735965"/>
                </a:lnTo>
                <a:lnTo>
                  <a:pt x="0" y="1735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90610" y="4279716"/>
            <a:ext cx="12508683" cy="136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95"/>
              </a:lnSpc>
            </a:pPr>
            <a:r>
              <a:rPr lang="en-US" sz="9079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6169" y="3323543"/>
            <a:ext cx="15281720" cy="3566917"/>
            <a:chOff x="0" y="0"/>
            <a:chExt cx="20375627" cy="475588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71" y="-38100"/>
              <a:ext cx="20375556" cy="372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71" y="2172546"/>
              <a:ext cx="20375556" cy="372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383192"/>
              <a:ext cx="20375556" cy="372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6169" y="1440728"/>
            <a:ext cx="6342501" cy="98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3"/>
              </a:lnSpc>
            </a:pPr>
            <a:r>
              <a:rPr lang="en-US" sz="6536" b="true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Latar Belakang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75918"/>
            <a:ext cx="15873131" cy="203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7600" indent="-313800" lvl="1">
              <a:lnSpc>
                <a:spcPts val="4069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Keterbatasan pengguna dispenser konvensional</a:t>
            </a:r>
          </a:p>
          <a:p>
            <a:pPr algn="just" marL="627600" indent="-313800" lvl="1">
              <a:lnSpc>
                <a:spcPts val="4069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Pengguna harus memusatkan perhatian agar air yang dikucurkan tidak melimpah atau terbuang sia-sia.</a:t>
            </a:r>
          </a:p>
          <a:p>
            <a:pPr algn="just" marL="627600" indent="-313800" lvl="1">
              <a:lnSpc>
                <a:spcPts val="4069"/>
              </a:lnSpc>
              <a:buFont typeface="Arial"/>
              <a:buChar char="•"/>
            </a:pPr>
            <a:r>
              <a:rPr lang="en-US" sz="290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Masyarakat masih memerlukan tenaga untuk mengangkat galon ke atas dispenser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30990">
            <a:off x="331140" y="8100056"/>
            <a:ext cx="2138011" cy="1985678"/>
          </a:xfrm>
          <a:custGeom>
            <a:avLst/>
            <a:gdLst/>
            <a:ahLst/>
            <a:cxnLst/>
            <a:rect r="r" b="b" t="t" l="l"/>
            <a:pathLst>
              <a:path h="1985678" w="2138011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62718">
            <a:off x="7751989" y="-150177"/>
            <a:ext cx="1556330" cy="1812321"/>
          </a:xfrm>
          <a:custGeom>
            <a:avLst/>
            <a:gdLst/>
            <a:ahLst/>
            <a:cxnLst/>
            <a:rect r="r" b="b" t="t" l="l"/>
            <a:pathLst>
              <a:path h="1812321" w="1556330">
                <a:moveTo>
                  <a:pt x="0" y="0"/>
                </a:moveTo>
                <a:lnTo>
                  <a:pt x="1556331" y="0"/>
                </a:lnTo>
                <a:lnTo>
                  <a:pt x="1556331" y="1812321"/>
                </a:lnTo>
                <a:lnTo>
                  <a:pt x="0" y="181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38956" y="3623899"/>
            <a:ext cx="2232521" cy="1900434"/>
          </a:xfrm>
          <a:custGeom>
            <a:avLst/>
            <a:gdLst/>
            <a:ahLst/>
            <a:cxnLst/>
            <a:rect r="r" b="b" t="t" l="l"/>
            <a:pathLst>
              <a:path h="1900434" w="2232521">
                <a:moveTo>
                  <a:pt x="0" y="0"/>
                </a:moveTo>
                <a:lnTo>
                  <a:pt x="2232522" y="0"/>
                </a:lnTo>
                <a:lnTo>
                  <a:pt x="2232522" y="1900433"/>
                </a:lnTo>
                <a:lnTo>
                  <a:pt x="0" y="190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0145" y="537576"/>
            <a:ext cx="2133385" cy="88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4E68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Fungsi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050575"/>
            <a:ext cx="18288000" cy="298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Pengukuran Ketinggian Air Otomatis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Menghindarkan risiko tumpahan air karena dispenser akan berhenti mengeluarkan air saat mencapai ketinggian yang diinginkan.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Dispenser otomatis mengurangi risiko kontaminasi karena tidak ada kontak langsung antara pengguna dan dispenser.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407946" y="1880865"/>
            <a:ext cx="3491158" cy="0"/>
          </a:xfrm>
          <a:prstGeom prst="line">
            <a:avLst/>
          </a:prstGeom>
          <a:ln cap="rnd" w="19050">
            <a:solidFill>
              <a:srgbClr val="64E6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3559199">
            <a:off x="14081771" y="62239"/>
            <a:ext cx="4823880" cy="5983107"/>
          </a:xfrm>
          <a:custGeom>
            <a:avLst/>
            <a:gdLst/>
            <a:ahLst/>
            <a:cxnLst/>
            <a:rect r="r" b="b" t="t" l="l"/>
            <a:pathLst>
              <a:path h="5983107" w="4823880">
                <a:moveTo>
                  <a:pt x="0" y="0"/>
                </a:moveTo>
                <a:lnTo>
                  <a:pt x="4823879" y="0"/>
                </a:lnTo>
                <a:lnTo>
                  <a:pt x="4823879" y="5983107"/>
                </a:lnTo>
                <a:lnTo>
                  <a:pt x="0" y="59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341166" y="1272193"/>
            <a:ext cx="3491158" cy="1791313"/>
            <a:chOff x="0" y="0"/>
            <a:chExt cx="4654877" cy="23884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1023" y="-57150"/>
              <a:ext cx="4633854" cy="616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Heebo Medium"/>
                  <a:ea typeface="Heebo Medium"/>
                  <a:cs typeface="Heebo Medium"/>
                  <a:sym typeface="Heebo Medium"/>
                </a:rPr>
                <a:t>SENSOR ULTASONIK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1023" y="1915429"/>
              <a:ext cx="4633854" cy="472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807458"/>
              <a:ext cx="4654877" cy="0"/>
            </a:xfrm>
            <a:prstGeom prst="line">
              <a:avLst/>
            </a:prstGeom>
            <a:ln cap="rnd" w="25400">
              <a:solidFill>
                <a:srgbClr val="64E68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364557" y="5907167"/>
            <a:ext cx="3491158" cy="1778521"/>
            <a:chOff x="0" y="0"/>
            <a:chExt cx="4654877" cy="23713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1023" y="-57150"/>
              <a:ext cx="4633854" cy="616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Heebo Medium"/>
                  <a:ea typeface="Heebo Medium"/>
                  <a:cs typeface="Heebo Medium"/>
                  <a:sym typeface="Heebo Medium"/>
                </a:rPr>
                <a:t>MINI POMPA AIR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1023" y="1898373"/>
              <a:ext cx="4633854" cy="472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1023" y="1142478"/>
              <a:ext cx="4633854" cy="547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807458"/>
              <a:ext cx="4654877" cy="0"/>
            </a:xfrm>
            <a:prstGeom prst="line">
              <a:avLst/>
            </a:prstGeom>
            <a:ln cap="rnd" w="25400">
              <a:solidFill>
                <a:srgbClr val="64E688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3341166" y="5907167"/>
            <a:ext cx="3491158" cy="1778521"/>
            <a:chOff x="0" y="0"/>
            <a:chExt cx="4654877" cy="237136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1023" y="-57150"/>
              <a:ext cx="4633854" cy="616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Heebo Medium"/>
                  <a:ea typeface="Heebo Medium"/>
                  <a:cs typeface="Heebo Medium"/>
                  <a:sym typeface="Heebo Medium"/>
                </a:rPr>
                <a:t>PCB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1023" y="1898373"/>
              <a:ext cx="4633854" cy="472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1023" y="1142478"/>
              <a:ext cx="4633854" cy="547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Heebo"/>
                  <a:ea typeface="Heebo"/>
                  <a:cs typeface="Heebo"/>
                  <a:sym typeface="Heebo"/>
                </a:rPr>
                <a:t>.</a:t>
              </a:r>
            </a:p>
          </p:txBody>
        </p:sp>
        <p:sp>
          <p:nvSpPr>
            <p:cNvPr name="AutoShape 17" id="17"/>
            <p:cNvSpPr/>
            <p:nvPr/>
          </p:nvSpPr>
          <p:spPr>
            <a:xfrm>
              <a:off x="0" y="807458"/>
              <a:ext cx="4654877" cy="0"/>
            </a:xfrm>
            <a:prstGeom prst="line">
              <a:avLst/>
            </a:prstGeom>
            <a:ln cap="rnd" w="25400">
              <a:solidFill>
                <a:srgbClr val="64E68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6273812">
            <a:off x="-2514705" y="6095822"/>
            <a:ext cx="5720805" cy="5620690"/>
          </a:xfrm>
          <a:custGeom>
            <a:avLst/>
            <a:gdLst/>
            <a:ahLst/>
            <a:cxnLst/>
            <a:rect r="r" b="b" t="t" l="l"/>
            <a:pathLst>
              <a:path h="5620690" w="5720805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411479" y="5907167"/>
            <a:ext cx="3491158" cy="1778521"/>
            <a:chOff x="0" y="0"/>
            <a:chExt cx="4654877" cy="237136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21023" y="-57150"/>
              <a:ext cx="4633854" cy="616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Heebo Medium"/>
                  <a:ea typeface="Heebo Medium"/>
                  <a:cs typeface="Heebo Medium"/>
                  <a:sym typeface="Heebo Medium"/>
                </a:rPr>
                <a:t>RELAY MODULE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1023" y="1898373"/>
              <a:ext cx="4633854" cy="472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1023" y="1142478"/>
              <a:ext cx="4633854" cy="547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0" y="807458"/>
              <a:ext cx="4654877" cy="0"/>
            </a:xfrm>
            <a:prstGeom prst="line">
              <a:avLst/>
            </a:prstGeom>
            <a:ln cap="rnd" w="25400">
              <a:solidFill>
                <a:srgbClr val="64E688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7215567" y="2052315"/>
            <a:ext cx="4044083" cy="2592618"/>
          </a:xfrm>
          <a:custGeom>
            <a:avLst/>
            <a:gdLst/>
            <a:ahLst/>
            <a:cxnLst/>
            <a:rect r="r" b="b" t="t" l="l"/>
            <a:pathLst>
              <a:path h="2592618" w="4044083">
                <a:moveTo>
                  <a:pt x="0" y="0"/>
                </a:moveTo>
                <a:lnTo>
                  <a:pt x="4044083" y="0"/>
                </a:lnTo>
                <a:lnTo>
                  <a:pt x="4044083" y="2592618"/>
                </a:lnTo>
                <a:lnTo>
                  <a:pt x="0" y="2592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00475" y="2052315"/>
            <a:ext cx="4588694" cy="2711501"/>
          </a:xfrm>
          <a:custGeom>
            <a:avLst/>
            <a:gdLst/>
            <a:ahLst/>
            <a:cxnLst/>
            <a:rect r="r" b="b" t="t" l="l"/>
            <a:pathLst>
              <a:path h="2711501" w="4588694">
                <a:moveTo>
                  <a:pt x="0" y="0"/>
                </a:moveTo>
                <a:lnTo>
                  <a:pt x="4588693" y="0"/>
                </a:lnTo>
                <a:lnTo>
                  <a:pt x="4588693" y="2711501"/>
                </a:lnTo>
                <a:lnTo>
                  <a:pt x="0" y="2711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171484" y="6654553"/>
            <a:ext cx="4044083" cy="2765735"/>
          </a:xfrm>
          <a:custGeom>
            <a:avLst/>
            <a:gdLst/>
            <a:ahLst/>
            <a:cxnLst/>
            <a:rect r="r" b="b" t="t" l="l"/>
            <a:pathLst>
              <a:path h="2765735" w="4044083">
                <a:moveTo>
                  <a:pt x="0" y="0"/>
                </a:moveTo>
                <a:lnTo>
                  <a:pt x="4044083" y="0"/>
                </a:lnTo>
                <a:lnTo>
                  <a:pt x="4044083" y="2765735"/>
                </a:lnTo>
                <a:lnTo>
                  <a:pt x="0" y="2765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22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487851" y="6816540"/>
            <a:ext cx="2716053" cy="2603747"/>
          </a:xfrm>
          <a:custGeom>
            <a:avLst/>
            <a:gdLst/>
            <a:ahLst/>
            <a:cxnLst/>
            <a:rect r="r" b="b" t="t" l="l"/>
            <a:pathLst>
              <a:path h="2603747" w="2716053">
                <a:moveTo>
                  <a:pt x="0" y="0"/>
                </a:moveTo>
                <a:lnTo>
                  <a:pt x="2716053" y="0"/>
                </a:lnTo>
                <a:lnTo>
                  <a:pt x="2716053" y="2603748"/>
                </a:lnTo>
                <a:lnTo>
                  <a:pt x="0" y="2603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167" r="0" b="-14167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313040" y="6730571"/>
            <a:ext cx="3833619" cy="2689717"/>
          </a:xfrm>
          <a:custGeom>
            <a:avLst/>
            <a:gdLst/>
            <a:ahLst/>
            <a:cxnLst/>
            <a:rect r="r" b="b" t="t" l="l"/>
            <a:pathLst>
              <a:path h="2689717" w="3833619">
                <a:moveTo>
                  <a:pt x="0" y="0"/>
                </a:moveTo>
                <a:lnTo>
                  <a:pt x="3833619" y="0"/>
                </a:lnTo>
                <a:lnTo>
                  <a:pt x="3833619" y="2689717"/>
                </a:lnTo>
                <a:lnTo>
                  <a:pt x="0" y="26897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7423714" y="1223445"/>
            <a:ext cx="3627790" cy="49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</a:pPr>
            <a:r>
              <a:rPr lang="en-US" b="true" sz="2922">
                <a:solidFill>
                  <a:srgbClr val="FFFFFF"/>
                </a:solidFill>
                <a:latin typeface="Heebo Medium"/>
                <a:ea typeface="Heebo Medium"/>
                <a:cs typeface="Heebo Medium"/>
                <a:sym typeface="Heebo Medium"/>
              </a:rPr>
              <a:t>ARDUINO UNO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23714" y="2682383"/>
            <a:ext cx="3475390" cy="37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7423714" y="2120224"/>
            <a:ext cx="3475390" cy="42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585827"/>
            <a:ext cx="5446961" cy="88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0"/>
              </a:lnSpc>
            </a:pPr>
            <a:r>
              <a:rPr lang="en-US" sz="5875" b="true">
                <a:solidFill>
                  <a:srgbClr val="64E688"/>
                </a:solidFill>
                <a:latin typeface="Heebo Bold"/>
                <a:ea typeface="Heebo Bold"/>
                <a:cs typeface="Heebo Bold"/>
                <a:sym typeface="Heebo Bold"/>
              </a:rPr>
              <a:t>Komponen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76114" y="2272624"/>
            <a:ext cx="3475390" cy="42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7728514" y="2425024"/>
            <a:ext cx="3475390" cy="42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7406305" y="2023740"/>
            <a:ext cx="3475390" cy="42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37032" y="7730729"/>
            <a:ext cx="2799273" cy="3055141"/>
          </a:xfrm>
          <a:custGeom>
            <a:avLst/>
            <a:gdLst/>
            <a:ahLst/>
            <a:cxnLst/>
            <a:rect r="r" b="b" t="t" l="l"/>
            <a:pathLst>
              <a:path h="3055141" w="2799273">
                <a:moveTo>
                  <a:pt x="0" y="0"/>
                </a:moveTo>
                <a:lnTo>
                  <a:pt x="2799273" y="0"/>
                </a:lnTo>
                <a:lnTo>
                  <a:pt x="2799273" y="3055142"/>
                </a:lnTo>
                <a:lnTo>
                  <a:pt x="0" y="3055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2414" y="3744320"/>
            <a:ext cx="16366886" cy="3600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10562" indent="-555281" lvl="1">
              <a:lnSpc>
                <a:spcPts val="7201"/>
              </a:lnSpc>
              <a:buFont typeface="Arial"/>
              <a:buChar char="•"/>
            </a:pPr>
            <a:r>
              <a:rPr lang="en-US" sz="51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Sensor diletakkan di bawah kran</a:t>
            </a:r>
          </a:p>
          <a:p>
            <a:pPr algn="just" marL="1110562" indent="-555281" lvl="1">
              <a:lnSpc>
                <a:spcPts val="7201"/>
              </a:lnSpc>
              <a:buFont typeface="Arial"/>
              <a:buChar char="•"/>
            </a:pPr>
            <a:r>
              <a:rPr lang="en-US" sz="51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Desain yang minimalis</a:t>
            </a:r>
          </a:p>
          <a:p>
            <a:pPr algn="just" marL="1110562" indent="-555281" lvl="1">
              <a:lnSpc>
                <a:spcPts val="7201"/>
              </a:lnSpc>
              <a:buFont typeface="Arial"/>
              <a:buChar char="•"/>
            </a:pPr>
            <a:r>
              <a:rPr lang="en-US" sz="51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Mudah digunakan</a:t>
            </a:r>
          </a:p>
          <a:p>
            <a:pPr algn="just" marL="1110562" indent="-555281" lvl="1">
              <a:lnSpc>
                <a:spcPts val="7201"/>
              </a:lnSpc>
              <a:buFont typeface="Arial"/>
              <a:buChar char="•"/>
            </a:pPr>
            <a:r>
              <a:rPr lang="en-US" sz="51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Lebih Higienis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66072" y="-846228"/>
            <a:ext cx="2916972" cy="2687260"/>
          </a:xfrm>
          <a:custGeom>
            <a:avLst/>
            <a:gdLst/>
            <a:ahLst/>
            <a:cxnLst/>
            <a:rect r="r" b="b" t="t" l="l"/>
            <a:pathLst>
              <a:path h="2687260" w="2916972">
                <a:moveTo>
                  <a:pt x="0" y="0"/>
                </a:moveTo>
                <a:lnTo>
                  <a:pt x="2916972" y="0"/>
                </a:lnTo>
                <a:lnTo>
                  <a:pt x="2916972" y="2687260"/>
                </a:lnTo>
                <a:lnTo>
                  <a:pt x="0" y="2687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2414" y="1745782"/>
            <a:ext cx="3955217" cy="88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4E68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 Giving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37032" y="7730729"/>
            <a:ext cx="2799273" cy="3055141"/>
          </a:xfrm>
          <a:custGeom>
            <a:avLst/>
            <a:gdLst/>
            <a:ahLst/>
            <a:cxnLst/>
            <a:rect r="r" b="b" t="t" l="l"/>
            <a:pathLst>
              <a:path h="3055141" w="2799273">
                <a:moveTo>
                  <a:pt x="0" y="0"/>
                </a:moveTo>
                <a:lnTo>
                  <a:pt x="2799273" y="0"/>
                </a:lnTo>
                <a:lnTo>
                  <a:pt x="2799273" y="3055142"/>
                </a:lnTo>
                <a:lnTo>
                  <a:pt x="0" y="3055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005" y="2559110"/>
            <a:ext cx="15013223" cy="241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2"/>
              </a:lnSpc>
            </a:pPr>
            <a:r>
              <a:rPr lang="en-US" sz="344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COLOR </a:t>
            </a:r>
          </a:p>
          <a:p>
            <a:pPr algn="just">
              <a:lnSpc>
                <a:spcPts val="4822"/>
              </a:lnSpc>
            </a:pPr>
            <a:r>
              <a:rPr lang="en-US" sz="344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Warna Hitam dan Abu-abu pada dispenser memberikan tampilan elegan dan modern</a:t>
            </a:r>
          </a:p>
          <a:p>
            <a:pPr algn="just">
              <a:lnSpc>
                <a:spcPts val="4822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66072" y="-846228"/>
            <a:ext cx="2916972" cy="2687260"/>
          </a:xfrm>
          <a:custGeom>
            <a:avLst/>
            <a:gdLst/>
            <a:ahLst/>
            <a:cxnLst/>
            <a:rect r="r" b="b" t="t" l="l"/>
            <a:pathLst>
              <a:path h="2687260" w="2916972">
                <a:moveTo>
                  <a:pt x="0" y="0"/>
                </a:moveTo>
                <a:lnTo>
                  <a:pt x="2916972" y="0"/>
                </a:lnTo>
                <a:lnTo>
                  <a:pt x="2916972" y="2687260"/>
                </a:lnTo>
                <a:lnTo>
                  <a:pt x="0" y="2687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5706" y="1349907"/>
            <a:ext cx="1405988" cy="88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4E68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CMF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7005" y="4633924"/>
            <a:ext cx="15013223" cy="241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2"/>
              </a:lnSpc>
            </a:pPr>
            <a:r>
              <a:rPr lang="en-US" sz="344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Material</a:t>
            </a:r>
          </a:p>
          <a:p>
            <a:pPr algn="just">
              <a:lnSpc>
                <a:spcPts val="4822"/>
              </a:lnSpc>
            </a:pPr>
            <a:r>
              <a:rPr lang="en-US" sz="344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Viewer plastik akan digunakan untuk mmebuat alas bawah, alas atas dan penutup sensor</a:t>
            </a:r>
          </a:p>
          <a:p>
            <a:pPr algn="just">
              <a:lnSpc>
                <a:spcPts val="482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77005" y="6984581"/>
            <a:ext cx="15013223" cy="302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2"/>
              </a:lnSpc>
            </a:pPr>
            <a:r>
              <a:rPr lang="en-US" sz="344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Finish</a:t>
            </a:r>
          </a:p>
          <a:p>
            <a:pPr algn="just">
              <a:lnSpc>
                <a:spcPts val="4822"/>
              </a:lnSpc>
            </a:pPr>
            <a:r>
              <a:rPr lang="en-US" sz="344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Finish pada dispenser otomatis juga dapat mempengaruhi penampilan dan kualitas produk. Finish yang baik dapat memberikan kesan mewah dan tahan lama pada produk.</a:t>
            </a:r>
          </a:p>
          <a:p>
            <a:pPr algn="just">
              <a:lnSpc>
                <a:spcPts val="482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37032" y="7730729"/>
            <a:ext cx="2799273" cy="3055141"/>
          </a:xfrm>
          <a:custGeom>
            <a:avLst/>
            <a:gdLst/>
            <a:ahLst/>
            <a:cxnLst/>
            <a:rect r="r" b="b" t="t" l="l"/>
            <a:pathLst>
              <a:path h="3055141" w="2799273">
                <a:moveTo>
                  <a:pt x="0" y="0"/>
                </a:moveTo>
                <a:lnTo>
                  <a:pt x="2799273" y="0"/>
                </a:lnTo>
                <a:lnTo>
                  <a:pt x="2799273" y="3055142"/>
                </a:lnTo>
                <a:lnTo>
                  <a:pt x="0" y="3055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072" y="-846228"/>
            <a:ext cx="2916972" cy="2687260"/>
          </a:xfrm>
          <a:custGeom>
            <a:avLst/>
            <a:gdLst/>
            <a:ahLst/>
            <a:cxnLst/>
            <a:rect r="r" b="b" t="t" l="l"/>
            <a:pathLst>
              <a:path h="2687260" w="2916972">
                <a:moveTo>
                  <a:pt x="0" y="0"/>
                </a:moveTo>
                <a:lnTo>
                  <a:pt x="2916972" y="0"/>
                </a:lnTo>
                <a:lnTo>
                  <a:pt x="2916972" y="2687260"/>
                </a:lnTo>
                <a:lnTo>
                  <a:pt x="0" y="2687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745782"/>
            <a:ext cx="6896506" cy="88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64E68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Contextual Clarity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712785"/>
            <a:ext cx="18288000" cy="309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4087" indent="-382044" lvl="1">
              <a:lnSpc>
                <a:spcPts val="4954"/>
              </a:lnSpc>
              <a:buFont typeface="Arial"/>
              <a:buChar char="•"/>
            </a:pPr>
            <a:r>
              <a:rPr lang="en-US" sz="35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Dispenser ini memanfaatkan sensor ultrasonik untuk memberikan kemudahan penggunaan tanpa kontak langsung</a:t>
            </a:r>
          </a:p>
          <a:p>
            <a:pPr algn="l" marL="764087" indent="-382044" lvl="1">
              <a:lnSpc>
                <a:spcPts val="4954"/>
              </a:lnSpc>
              <a:buFont typeface="Arial"/>
              <a:buChar char="•"/>
            </a:pPr>
            <a:r>
              <a:rPr lang="en-US" sz="35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Sensor ultrasonik digunakan untuk mendeteksi keberadaan tangan atau objek di dekat dispenser secara akurat</a:t>
            </a:r>
          </a:p>
          <a:p>
            <a:pPr algn="l" marL="764087" indent="-382044" lvl="1">
              <a:lnSpc>
                <a:spcPts val="4954"/>
              </a:lnSpc>
              <a:buFont typeface="Arial"/>
              <a:buChar char="•"/>
            </a:pPr>
            <a:r>
              <a:rPr lang="en-US" sz="35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Dispenser ini dapat memberikan pengalaman pengguna yang lebih efisien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89126">
            <a:off x="13838744" y="6189726"/>
            <a:ext cx="4928314" cy="5292150"/>
          </a:xfrm>
          <a:custGeom>
            <a:avLst/>
            <a:gdLst/>
            <a:ahLst/>
            <a:cxnLst/>
            <a:rect r="r" b="b" t="t" l="l"/>
            <a:pathLst>
              <a:path h="5292150" w="4928314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919" y="2520193"/>
            <a:ext cx="10624757" cy="5246614"/>
            <a:chOff x="0" y="0"/>
            <a:chExt cx="41358138" cy="20423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358139" cy="20423074"/>
            </a:xfrm>
            <a:custGeom>
              <a:avLst/>
              <a:gdLst/>
              <a:ahLst/>
              <a:cxnLst/>
              <a:rect r="r" b="b" t="t" l="l"/>
              <a:pathLst>
                <a:path h="20423074" w="41358139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107189" y="573741"/>
            <a:ext cx="3549227" cy="3644906"/>
          </a:xfrm>
          <a:custGeom>
            <a:avLst/>
            <a:gdLst/>
            <a:ahLst/>
            <a:cxnLst/>
            <a:rect r="r" b="b" t="t" l="l"/>
            <a:pathLst>
              <a:path h="3644906" w="3549227">
                <a:moveTo>
                  <a:pt x="0" y="0"/>
                </a:moveTo>
                <a:lnTo>
                  <a:pt x="3549228" y="0"/>
                </a:lnTo>
                <a:lnTo>
                  <a:pt x="3549228" y="3644905"/>
                </a:lnTo>
                <a:lnTo>
                  <a:pt x="0" y="3644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993454">
            <a:off x="15479967" y="-294242"/>
            <a:ext cx="1540669" cy="1735965"/>
          </a:xfrm>
          <a:custGeom>
            <a:avLst/>
            <a:gdLst/>
            <a:ahLst/>
            <a:cxnLst/>
            <a:rect r="r" b="b" t="t" l="l"/>
            <a:pathLst>
              <a:path h="1735965" w="1540669">
                <a:moveTo>
                  <a:pt x="0" y="0"/>
                </a:moveTo>
                <a:lnTo>
                  <a:pt x="1540669" y="0"/>
                </a:lnTo>
                <a:lnTo>
                  <a:pt x="1540669" y="1735965"/>
                </a:lnTo>
                <a:lnTo>
                  <a:pt x="0" y="1735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7734" y="3968625"/>
            <a:ext cx="12508683" cy="27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5"/>
              </a:lnSpc>
            </a:pPr>
            <a:r>
              <a:rPr lang="en-US" b="true" sz="9079">
                <a:solidFill>
                  <a:srgbClr val="64E688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Design Komponen dan Produk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8256">
            <a:off x="11093853" y="-1406465"/>
            <a:ext cx="5222621" cy="5242280"/>
          </a:xfrm>
          <a:custGeom>
            <a:avLst/>
            <a:gdLst/>
            <a:ahLst/>
            <a:cxnLst/>
            <a:rect r="r" b="b" t="t" l="l"/>
            <a:pathLst>
              <a:path h="5242280" w="5222621">
                <a:moveTo>
                  <a:pt x="0" y="0"/>
                </a:moveTo>
                <a:lnTo>
                  <a:pt x="5222621" y="0"/>
                </a:lnTo>
                <a:lnTo>
                  <a:pt x="5222621" y="5242279"/>
                </a:lnTo>
                <a:lnTo>
                  <a:pt x="0" y="5242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50716">
            <a:off x="15983983" y="5561797"/>
            <a:ext cx="3615482" cy="3290089"/>
          </a:xfrm>
          <a:custGeom>
            <a:avLst/>
            <a:gdLst/>
            <a:ahLst/>
            <a:cxnLst/>
            <a:rect r="r" b="b" t="t" l="l"/>
            <a:pathLst>
              <a:path h="3290089" w="3615482">
                <a:moveTo>
                  <a:pt x="0" y="0"/>
                </a:moveTo>
                <a:lnTo>
                  <a:pt x="3615482" y="0"/>
                </a:lnTo>
                <a:lnTo>
                  <a:pt x="3615482" y="3290089"/>
                </a:lnTo>
                <a:lnTo>
                  <a:pt x="0" y="3290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4782" y="1436919"/>
            <a:ext cx="4451185" cy="2853606"/>
          </a:xfrm>
          <a:custGeom>
            <a:avLst/>
            <a:gdLst/>
            <a:ahLst/>
            <a:cxnLst/>
            <a:rect r="r" b="b" t="t" l="l"/>
            <a:pathLst>
              <a:path h="2853606" w="4451185">
                <a:moveTo>
                  <a:pt x="0" y="0"/>
                </a:moveTo>
                <a:lnTo>
                  <a:pt x="4451186" y="0"/>
                </a:lnTo>
                <a:lnTo>
                  <a:pt x="4451186" y="2853606"/>
                </a:lnTo>
                <a:lnTo>
                  <a:pt x="0" y="2853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4782" y="6418830"/>
            <a:ext cx="4047061" cy="2839470"/>
          </a:xfrm>
          <a:custGeom>
            <a:avLst/>
            <a:gdLst/>
            <a:ahLst/>
            <a:cxnLst/>
            <a:rect r="r" b="b" t="t" l="l"/>
            <a:pathLst>
              <a:path h="2839470" w="4047061">
                <a:moveTo>
                  <a:pt x="0" y="0"/>
                </a:moveTo>
                <a:lnTo>
                  <a:pt x="4047062" y="0"/>
                </a:lnTo>
                <a:lnTo>
                  <a:pt x="4047062" y="2839470"/>
                </a:lnTo>
                <a:lnTo>
                  <a:pt x="0" y="2839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53440" y="5860914"/>
            <a:ext cx="5442626" cy="3955302"/>
          </a:xfrm>
          <a:custGeom>
            <a:avLst/>
            <a:gdLst/>
            <a:ahLst/>
            <a:cxnLst/>
            <a:rect r="r" b="b" t="t" l="l"/>
            <a:pathLst>
              <a:path h="3955302" w="5442626">
                <a:moveTo>
                  <a:pt x="0" y="0"/>
                </a:moveTo>
                <a:lnTo>
                  <a:pt x="5442626" y="0"/>
                </a:lnTo>
                <a:lnTo>
                  <a:pt x="5442626" y="3955302"/>
                </a:lnTo>
                <a:lnTo>
                  <a:pt x="0" y="3955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784847" y="2882772"/>
            <a:ext cx="2358999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6785001" y="7800465"/>
            <a:ext cx="2358999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928548" y="515768"/>
            <a:ext cx="5418995" cy="4695908"/>
          </a:xfrm>
          <a:custGeom>
            <a:avLst/>
            <a:gdLst/>
            <a:ahLst/>
            <a:cxnLst/>
            <a:rect r="r" b="b" t="t" l="l"/>
            <a:pathLst>
              <a:path h="4695908" w="5418995">
                <a:moveTo>
                  <a:pt x="0" y="0"/>
                </a:moveTo>
                <a:lnTo>
                  <a:pt x="5418995" y="0"/>
                </a:lnTo>
                <a:lnTo>
                  <a:pt x="5418995" y="4695908"/>
                </a:lnTo>
                <a:lnTo>
                  <a:pt x="0" y="4695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4782" y="742600"/>
            <a:ext cx="3820609" cy="69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3"/>
              </a:lnSpc>
            </a:pPr>
            <a:r>
              <a:rPr lang="en-US" sz="4059" b="true">
                <a:solidFill>
                  <a:srgbClr val="64E68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ARDUINO UNO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41338" y="5396691"/>
            <a:ext cx="998724" cy="69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3"/>
              </a:lnSpc>
            </a:pPr>
            <a:r>
              <a:rPr lang="en-US" sz="4059" b="true">
                <a:solidFill>
                  <a:srgbClr val="64E68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DAF2IZa-2DU</dc:identifier>
  <dcterms:modified xsi:type="dcterms:W3CDTF">2011-08-01T06:04:30Z</dcterms:modified>
  <cp:revision>1</cp:revision>
  <dc:title>Presentasi Teknologi Teknologi dalam Bisnis dan Pekerjaan Elemen 3D Neon Hitam Hijau</dc:title>
</cp:coreProperties>
</file>